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335" r:id="rId6"/>
    <p:sldId id="336" r:id="rId7"/>
    <p:sldId id="10689" r:id="rId8"/>
    <p:sldId id="106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95523-0329-4687-878F-EE58EF45FB4F}" v="1" dt="2022-12-15T15:41:02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93C29-127D-4312-8158-CEA90452D3B2}" type="datetimeFigureOut">
              <a:rPr lang="en-GB" smtClean="0"/>
              <a:t>04/02/2023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458F3-0D6A-4714-9A8C-F21CF33AE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8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C670D-DD54-41DB-845A-E575A07F08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5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5562C1B-5506-44F0-91D5-AD320CE61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5" y="1537980"/>
            <a:ext cx="3351778" cy="92039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FC49344-1E5F-48C9-8ABC-89E4519DE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5700555" y="399950"/>
            <a:ext cx="2929923" cy="288491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0572597-7ABF-4E04-9845-6AF0FAF64E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8026885" y="2174412"/>
            <a:ext cx="4350471" cy="4283639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68C3CA-D0BB-4360-B137-13F9B21BFE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8771" y="4142535"/>
            <a:ext cx="2646522" cy="624873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47C9A83-1B78-420C-A635-D6648BB2F644}"/>
              </a:ext>
            </a:extLst>
          </p:cNvPr>
          <p:cNvSpPr txBox="1">
            <a:spLocks/>
          </p:cNvSpPr>
          <p:nvPr userDrawn="1"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8A69A56-7846-41B1-AF40-AA97ADB3BCE7}"/>
              </a:ext>
            </a:extLst>
          </p:cNvPr>
          <p:cNvSpPr txBox="1">
            <a:spLocks/>
          </p:cNvSpPr>
          <p:nvPr userDrawn="1"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D2E0965-7343-4F64-9809-2FE99CC67C67}"/>
              </a:ext>
            </a:extLst>
          </p:cNvPr>
          <p:cNvSpPr txBox="1">
            <a:spLocks/>
          </p:cNvSpPr>
          <p:nvPr userDrawn="1"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00" b="1" dirty="0">
                <a:solidFill>
                  <a:srgbClr val="1130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665C1D-3347-4144-999F-D8622122FD74}"/>
              </a:ext>
            </a:extLst>
          </p:cNvPr>
          <p:cNvSpPr/>
          <p:nvPr userDrawn="1"/>
        </p:nvSpPr>
        <p:spPr>
          <a:xfrm>
            <a:off x="1065305" y="2914389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7E72A7-113D-49BE-9564-359DEB93A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173" y="2824665"/>
            <a:ext cx="3486923" cy="920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Title</a:t>
            </a:r>
            <a:endParaRPr lang="en-GB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E33752D-1464-4C8F-8FAF-CB5CFD83A2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2449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F73D528-9F32-429E-990D-E2D6919932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726" y="4624270"/>
            <a:ext cx="2997647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E76CEC3-495B-4F7F-AEDF-E855D3B45A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9543" y="4962472"/>
            <a:ext cx="372983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0B5BA7C-AADB-4C41-B258-56F50B5992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98354" y="5310081"/>
            <a:ext cx="2211020" cy="329517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Insert Name Here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910F5C-EB3E-469D-9DE7-3345753442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08347" y="1395244"/>
            <a:ext cx="3844261" cy="3779240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30115C4D-8B07-4AB2-9400-8B1E57B6F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8373"/>
          <a:stretch/>
        </p:blipFill>
        <p:spPr>
          <a:xfrm>
            <a:off x="-12192" y="9000"/>
            <a:ext cx="12204191" cy="6852202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70143A36-4738-46DC-B190-6CC623E6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0D3351-52A3-45B3-AB06-D0C34074BB1B}"/>
              </a:ext>
            </a:extLst>
          </p:cNvPr>
          <p:cNvSpPr/>
          <p:nvPr userDrawn="1"/>
        </p:nvSpPr>
        <p:spPr>
          <a:xfrm flipH="1" flipV="1">
            <a:off x="-12193" y="2270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B1968B0-4CEC-47DE-84A1-621AD28C9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53" y="6256709"/>
            <a:ext cx="1329661" cy="36512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6B7C13F-AEA9-4B2E-84E3-88E7016A6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602D330-4232-4ED2-A903-87CC74BECA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8413" y="799719"/>
            <a:ext cx="2093808" cy="4943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FAAB7B4-89CD-44FE-BC1B-2EE1E186CEC9}"/>
              </a:ext>
            </a:extLst>
          </p:cNvPr>
          <p:cNvSpPr txBox="1"/>
          <p:nvPr userDrawn="1"/>
        </p:nvSpPr>
        <p:spPr>
          <a:xfrm>
            <a:off x="7365074" y="4614411"/>
            <a:ext cx="2125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rPr>
              <a:t>Ireland HQ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+353 1 865 7800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B1585A-F3A5-4349-9FED-DF0909B4C3D8}"/>
              </a:ext>
            </a:extLst>
          </p:cNvPr>
          <p:cNvSpPr txBox="1"/>
          <p:nvPr userDrawn="1"/>
        </p:nvSpPr>
        <p:spPr>
          <a:xfrm>
            <a:off x="9490837" y="4617655"/>
            <a:ext cx="255538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</a:p>
          <a:p>
            <a:pPr>
              <a:lnSpc>
                <a:spcPct val="100000"/>
              </a:lnSpc>
            </a:pPr>
            <a:endParaRPr lang="en-US" sz="1200" b="1" dirty="0">
              <a:solidFill>
                <a:schemeClr val="bg1"/>
              </a:solidFill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Fleet House, 1st Floor, 8-12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+mn-lt"/>
                <a:cs typeface="Calibri Light" panose="020F0302020204030204" pitchFamily="34" charset="0"/>
              </a:rPr>
              <a:t>New Bridge Street, London, EC4V 6AL</a:t>
            </a: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  info@version1.com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EAC7A1-35B6-4ADC-8410-2FEBF9A06047}"/>
              </a:ext>
            </a:extLst>
          </p:cNvPr>
          <p:cNvSpPr txBox="1"/>
          <p:nvPr userDrawn="1"/>
        </p:nvSpPr>
        <p:spPr>
          <a:xfrm>
            <a:off x="4442917" y="4617655"/>
            <a:ext cx="285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India HQ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spc="5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rd</a:t>
            </a:r>
            <a:r>
              <a:rPr lang="en-GB" sz="1200" spc="5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 Stage Banashankari, Bengaluru -560085</a:t>
            </a:r>
            <a:endParaRPr lang="en-GB" sz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</a:p>
          <a:p>
            <a:pPr>
              <a:lnSpc>
                <a:spcPct val="100000"/>
              </a:lnSpc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info@version1.com</a:t>
            </a: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8785D808-B573-4A33-9AF4-58F7FAD2DAA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1" y="737946"/>
            <a:ext cx="2323365" cy="1560837"/>
          </a:xfrm>
          <a:prstGeom prst="rect">
            <a:avLst/>
          </a:prstGeom>
        </p:spPr>
      </p:pic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DCFB88F-0692-4E1D-8597-5E1F4666F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7616" y="2725584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6D5C1E8-1D14-4BA2-8302-F77B676667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304" y="4654526"/>
            <a:ext cx="3157884" cy="15286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0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8669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888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17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940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018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8672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377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09927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0053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FA4A3B0-0A99-478A-BD3D-3C6982137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3667" r="-1" b="12563"/>
          <a:stretch/>
        </p:blipFill>
        <p:spPr>
          <a:xfrm>
            <a:off x="0" y="0"/>
            <a:ext cx="12204192" cy="686440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0634A3B-7D5F-478C-AAB2-2C2CA578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F5C52-C700-4532-8D6D-6829AB3A9E8E}"/>
              </a:ext>
            </a:extLst>
          </p:cNvPr>
          <p:cNvSpPr/>
          <p:nvPr userDrawn="1"/>
        </p:nvSpPr>
        <p:spPr>
          <a:xfrm flipH="1" flipV="1">
            <a:off x="1" y="-6403"/>
            <a:ext cx="12204191" cy="6864403"/>
          </a:xfrm>
          <a:prstGeom prst="rect">
            <a:avLst/>
          </a:prstGeom>
          <a:gradFill>
            <a:gsLst>
              <a:gs pos="0">
                <a:srgbClr val="00948F">
                  <a:alpha val="90000"/>
                </a:srgbClr>
              </a:gs>
              <a:gs pos="100000">
                <a:srgbClr val="05D1A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3940151A-C77B-46CB-9968-C586A3FCD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2" y="1396106"/>
            <a:ext cx="2229192" cy="61213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7CDDE14-3704-4D2A-BD00-13896A4B5552}"/>
              </a:ext>
            </a:extLst>
          </p:cNvPr>
          <p:cNvSpPr/>
          <p:nvPr userDrawn="1"/>
        </p:nvSpPr>
        <p:spPr>
          <a:xfrm>
            <a:off x="1068885" y="2884300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0C1DEC-3A33-4F66-81A4-58E75106A04B}"/>
              </a:ext>
            </a:extLst>
          </p:cNvPr>
          <p:cNvSpPr txBox="1">
            <a:spLocks/>
          </p:cNvSpPr>
          <p:nvPr userDrawn="1"/>
        </p:nvSpPr>
        <p:spPr>
          <a:xfrm>
            <a:off x="1822174" y="2824665"/>
            <a:ext cx="3127513" cy="92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7194A18-9F5D-4B9E-B735-EF0D0BE755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2450" y="3744913"/>
            <a:ext cx="3486923" cy="3889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7EEFF32-26FB-4821-9877-57FA91D44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2450" y="2884301"/>
            <a:ext cx="3486923" cy="830284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AD45020-EE10-4A82-ACE0-F98B64C9A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212798" y="-205162"/>
            <a:ext cx="3515123" cy="3461124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43EFF8E-A2A7-42FE-9395-90F5A69A9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376506" y="799718"/>
            <a:ext cx="2093808" cy="4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91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7168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1898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3804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216" y="657480"/>
            <a:ext cx="8460203" cy="74214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0" i="0" spc="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D9B8D-1B40-4DA9-A676-062861E5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6" y="1760049"/>
            <a:ext cx="8460203" cy="4097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buClr>
                <a:schemeClr val="accent3"/>
              </a:buClr>
              <a:defRPr sz="2133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buClr>
                <a:schemeClr val="accent3"/>
              </a:buClr>
              <a:defRPr sz="1867" b="0" i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lnSpc>
                <a:spcPct val="120000"/>
              </a:lnSpc>
              <a:buClr>
                <a:srgbClr val="FF0060"/>
              </a:buClr>
              <a:defRPr sz="1600" b="0" i="0">
                <a:solidFill>
                  <a:srgbClr val="0E082B"/>
                </a:solidFill>
                <a:latin typeface="Calibri Light"/>
                <a:cs typeface="Calibri Light"/>
              </a:defRPr>
            </a:lvl4pPr>
            <a:lvl5pPr>
              <a:lnSpc>
                <a:spcPct val="120000"/>
              </a:lnSpc>
              <a:buClr>
                <a:srgbClr val="FF0060"/>
              </a:buClr>
              <a:defRPr sz="1467" b="0" i="0">
                <a:solidFill>
                  <a:srgbClr val="0E082B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638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7FD6E61-63A4-46DB-A85B-8241969E5A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5E4CABA-6D05-4F85-8B77-9769C29E8EF9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4B07D45F-6CD5-4CC5-A5B4-8EBFBD30FFCA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3DFE2F-49A0-478F-804A-14F9A368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9D500-A322-4DDB-A797-E0A40BBF4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F71E0B-E2AC-41CF-A107-D9C5329935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67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36DF6F-9A29-40B8-B70F-F98F53F5A6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Slide Heading Here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B59C79-3EF9-4D0C-8DCD-D96B61808863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EF19852-94A0-46E7-8766-94C7145256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85B8D52-E757-4908-83CF-E7A6F9D1B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3261651" y="1561419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E9B4D28-87DE-4985-AC78-C3157E4FC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53C42-5A30-4A12-A4D7-F49B46BD308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9305D2-A438-49F2-A7F4-9CFFD6EFB2A9}" type="datetimeFigureOut">
              <a:rPr lang="en-GB" smtClean="0"/>
              <a:t>04/02/2023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F1918-EA7A-45C8-BA7F-61005BFF61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0DACF-2CA7-490C-BE89-A813AC4178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0593E3-62ED-4E48-B708-C05E51862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d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3DC115A-78CE-48AA-9C35-49F4F93D80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013" y="4238625"/>
            <a:ext cx="3449637" cy="1754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Image Slide</a:t>
            </a:r>
          </a:p>
          <a:p>
            <a:pPr lvl="0"/>
            <a:r>
              <a:rPr lang="en-GB"/>
              <a:t>Do not delete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AA6366-A12E-4846-AC5C-80E053D6B7D7}"/>
              </a:ext>
            </a:extLst>
          </p:cNvPr>
          <p:cNvSpPr/>
          <p:nvPr userDrawn="1"/>
        </p:nvSpPr>
        <p:spPr>
          <a:xfrm>
            <a:off x="2362200" y="0"/>
            <a:ext cx="9829800" cy="4158963"/>
          </a:xfrm>
          <a:custGeom>
            <a:avLst/>
            <a:gdLst>
              <a:gd name="connsiteX0" fmla="*/ 253487 w 9483212"/>
              <a:gd name="connsiteY0" fmla="*/ 0 h 4362920"/>
              <a:gd name="connsiteX1" fmla="*/ 82037 w 9483212"/>
              <a:gd name="connsiteY1" fmla="*/ 542925 h 4362920"/>
              <a:gd name="connsiteX2" fmla="*/ 2101337 w 9483212"/>
              <a:gd name="connsiteY2" fmla="*/ 4010025 h 4362920"/>
              <a:gd name="connsiteX3" fmla="*/ 3091937 w 9483212"/>
              <a:gd name="connsiteY3" fmla="*/ 4362450 h 4362920"/>
              <a:gd name="connsiteX4" fmla="*/ 8378312 w 9483212"/>
              <a:gd name="connsiteY4" fmla="*/ 3933825 h 4362920"/>
              <a:gd name="connsiteX5" fmla="*/ 9483212 w 9483212"/>
              <a:gd name="connsiteY5" fmla="*/ 3267075 h 4362920"/>
              <a:gd name="connsiteX6" fmla="*/ 9483212 w 9483212"/>
              <a:gd name="connsiteY6" fmla="*/ 0 h 4362920"/>
              <a:gd name="connsiteX7" fmla="*/ 253487 w 9483212"/>
              <a:gd name="connsiteY7" fmla="*/ 0 h 4362920"/>
              <a:gd name="connsiteX0" fmla="*/ 253487 w 9483212"/>
              <a:gd name="connsiteY0" fmla="*/ 0 h 4363358"/>
              <a:gd name="connsiteX1" fmla="*/ 82037 w 9483212"/>
              <a:gd name="connsiteY1" fmla="*/ 542925 h 4363358"/>
              <a:gd name="connsiteX2" fmla="*/ 2101337 w 9483212"/>
              <a:gd name="connsiteY2" fmla="*/ 4010025 h 4363358"/>
              <a:gd name="connsiteX3" fmla="*/ 3091937 w 9483212"/>
              <a:gd name="connsiteY3" fmla="*/ 4362450 h 4363358"/>
              <a:gd name="connsiteX4" fmla="*/ 8378312 w 9483212"/>
              <a:gd name="connsiteY4" fmla="*/ 3933825 h 4363358"/>
              <a:gd name="connsiteX5" fmla="*/ 9483212 w 9483212"/>
              <a:gd name="connsiteY5" fmla="*/ 3267075 h 4363358"/>
              <a:gd name="connsiteX6" fmla="*/ 9483212 w 9483212"/>
              <a:gd name="connsiteY6" fmla="*/ 0 h 4363358"/>
              <a:gd name="connsiteX7" fmla="*/ 253487 w 9483212"/>
              <a:gd name="connsiteY7" fmla="*/ 0 h 4363358"/>
              <a:gd name="connsiteX0" fmla="*/ 253487 w 9483212"/>
              <a:gd name="connsiteY0" fmla="*/ 0 h 4363282"/>
              <a:gd name="connsiteX1" fmla="*/ 82037 w 9483212"/>
              <a:gd name="connsiteY1" fmla="*/ 542925 h 4363282"/>
              <a:gd name="connsiteX2" fmla="*/ 2101337 w 9483212"/>
              <a:gd name="connsiteY2" fmla="*/ 4010025 h 4363282"/>
              <a:gd name="connsiteX3" fmla="*/ 3091937 w 9483212"/>
              <a:gd name="connsiteY3" fmla="*/ 4362450 h 4363282"/>
              <a:gd name="connsiteX4" fmla="*/ 8378312 w 9483212"/>
              <a:gd name="connsiteY4" fmla="*/ 3933825 h 4363282"/>
              <a:gd name="connsiteX5" fmla="*/ 9483212 w 9483212"/>
              <a:gd name="connsiteY5" fmla="*/ 3267075 h 4363282"/>
              <a:gd name="connsiteX6" fmla="*/ 9483212 w 9483212"/>
              <a:gd name="connsiteY6" fmla="*/ 0 h 4363282"/>
              <a:gd name="connsiteX7" fmla="*/ 253487 w 9483212"/>
              <a:gd name="connsiteY7" fmla="*/ 0 h 4363282"/>
              <a:gd name="connsiteX0" fmla="*/ 253487 w 9483212"/>
              <a:gd name="connsiteY0" fmla="*/ 0 h 4362860"/>
              <a:gd name="connsiteX1" fmla="*/ 82037 w 9483212"/>
              <a:gd name="connsiteY1" fmla="*/ 542925 h 4362860"/>
              <a:gd name="connsiteX2" fmla="*/ 2101337 w 9483212"/>
              <a:gd name="connsiteY2" fmla="*/ 4010025 h 4362860"/>
              <a:gd name="connsiteX3" fmla="*/ 3091937 w 9483212"/>
              <a:gd name="connsiteY3" fmla="*/ 4362450 h 4362860"/>
              <a:gd name="connsiteX4" fmla="*/ 8378312 w 9483212"/>
              <a:gd name="connsiteY4" fmla="*/ 3933825 h 4362860"/>
              <a:gd name="connsiteX5" fmla="*/ 9483212 w 9483212"/>
              <a:gd name="connsiteY5" fmla="*/ 3267075 h 4362860"/>
              <a:gd name="connsiteX6" fmla="*/ 9483212 w 9483212"/>
              <a:gd name="connsiteY6" fmla="*/ 0 h 4362860"/>
              <a:gd name="connsiteX7" fmla="*/ 253487 w 9483212"/>
              <a:gd name="connsiteY7" fmla="*/ 0 h 4362860"/>
              <a:gd name="connsiteX0" fmla="*/ 253487 w 9483212"/>
              <a:gd name="connsiteY0" fmla="*/ 0 h 4362450"/>
              <a:gd name="connsiteX1" fmla="*/ 82037 w 9483212"/>
              <a:gd name="connsiteY1" fmla="*/ 542925 h 4362450"/>
              <a:gd name="connsiteX2" fmla="*/ 3091937 w 9483212"/>
              <a:gd name="connsiteY2" fmla="*/ 4362450 h 4362450"/>
              <a:gd name="connsiteX3" fmla="*/ 8378312 w 9483212"/>
              <a:gd name="connsiteY3" fmla="*/ 3933825 h 4362450"/>
              <a:gd name="connsiteX4" fmla="*/ 9483212 w 9483212"/>
              <a:gd name="connsiteY4" fmla="*/ 3267075 h 4362450"/>
              <a:gd name="connsiteX5" fmla="*/ 9483212 w 9483212"/>
              <a:gd name="connsiteY5" fmla="*/ 0 h 4362450"/>
              <a:gd name="connsiteX6" fmla="*/ 253487 w 9483212"/>
              <a:gd name="connsiteY6" fmla="*/ 0 h 4362450"/>
              <a:gd name="connsiteX0" fmla="*/ 253487 w 9483212"/>
              <a:gd name="connsiteY0" fmla="*/ 0 h 4362937"/>
              <a:gd name="connsiteX1" fmla="*/ 82037 w 9483212"/>
              <a:gd name="connsiteY1" fmla="*/ 542925 h 4362937"/>
              <a:gd name="connsiteX2" fmla="*/ 3091937 w 9483212"/>
              <a:gd name="connsiteY2" fmla="*/ 4362450 h 4362937"/>
              <a:gd name="connsiteX3" fmla="*/ 8378312 w 9483212"/>
              <a:gd name="connsiteY3" fmla="*/ 3933825 h 4362937"/>
              <a:gd name="connsiteX4" fmla="*/ 9483212 w 9483212"/>
              <a:gd name="connsiteY4" fmla="*/ 3267075 h 4362937"/>
              <a:gd name="connsiteX5" fmla="*/ 9483212 w 9483212"/>
              <a:gd name="connsiteY5" fmla="*/ 0 h 4362937"/>
              <a:gd name="connsiteX6" fmla="*/ 253487 w 9483212"/>
              <a:gd name="connsiteY6" fmla="*/ 0 h 4362937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62935"/>
              <a:gd name="connsiteX1" fmla="*/ 82037 w 9483212"/>
              <a:gd name="connsiteY1" fmla="*/ 542925 h 4362935"/>
              <a:gd name="connsiteX2" fmla="*/ 3091937 w 9483212"/>
              <a:gd name="connsiteY2" fmla="*/ 4362450 h 4362935"/>
              <a:gd name="connsiteX3" fmla="*/ 8378312 w 9483212"/>
              <a:gd name="connsiteY3" fmla="*/ 3933825 h 4362935"/>
              <a:gd name="connsiteX4" fmla="*/ 9483212 w 9483212"/>
              <a:gd name="connsiteY4" fmla="*/ 3267075 h 4362935"/>
              <a:gd name="connsiteX5" fmla="*/ 9483212 w 9483212"/>
              <a:gd name="connsiteY5" fmla="*/ 0 h 4362935"/>
              <a:gd name="connsiteX6" fmla="*/ 253487 w 9483212"/>
              <a:gd name="connsiteY6" fmla="*/ 0 h 4362935"/>
              <a:gd name="connsiteX0" fmla="*/ 253487 w 9483212"/>
              <a:gd name="connsiteY0" fmla="*/ 0 h 4378775"/>
              <a:gd name="connsiteX1" fmla="*/ 82037 w 9483212"/>
              <a:gd name="connsiteY1" fmla="*/ 542925 h 4378775"/>
              <a:gd name="connsiteX2" fmla="*/ 3091937 w 9483212"/>
              <a:gd name="connsiteY2" fmla="*/ 4362450 h 4378775"/>
              <a:gd name="connsiteX3" fmla="*/ 8378312 w 9483212"/>
              <a:gd name="connsiteY3" fmla="*/ 3933825 h 4378775"/>
              <a:gd name="connsiteX4" fmla="*/ 9483212 w 9483212"/>
              <a:gd name="connsiteY4" fmla="*/ 3267075 h 4378775"/>
              <a:gd name="connsiteX5" fmla="*/ 9483212 w 9483212"/>
              <a:gd name="connsiteY5" fmla="*/ 0 h 4378775"/>
              <a:gd name="connsiteX6" fmla="*/ 253487 w 9483212"/>
              <a:gd name="connsiteY6" fmla="*/ 0 h 437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83212" h="4378775">
                <a:moveTo>
                  <a:pt x="253487" y="0"/>
                </a:moveTo>
                <a:cubicBezTo>
                  <a:pt x="71718" y="73025"/>
                  <a:pt x="-110050" y="146050"/>
                  <a:pt x="82037" y="542925"/>
                </a:cubicBezTo>
                <a:cubicBezTo>
                  <a:pt x="971037" y="1803400"/>
                  <a:pt x="2304537" y="4403725"/>
                  <a:pt x="3091937" y="4362450"/>
                </a:cubicBezTo>
                <a:cubicBezTo>
                  <a:pt x="3349342" y="4453732"/>
                  <a:pt x="6258205" y="4141787"/>
                  <a:pt x="8378312" y="3933825"/>
                </a:cubicBezTo>
                <a:cubicBezTo>
                  <a:pt x="8860912" y="3902075"/>
                  <a:pt x="9324462" y="3851275"/>
                  <a:pt x="9483212" y="3267075"/>
                </a:cubicBezTo>
                <a:lnTo>
                  <a:pt x="9483212" y="0"/>
                </a:lnTo>
                <a:lnTo>
                  <a:pt x="253487" y="0"/>
                </a:lnTo>
                <a:close/>
              </a:path>
            </a:pathLst>
          </a:custGeom>
          <a:solidFill>
            <a:srgbClr val="05D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F2C0560A-B3B3-47F7-AD8C-72E845B047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03355" y="-95250"/>
            <a:ext cx="9688643" cy="4092405"/>
          </a:xfrm>
          <a:custGeom>
            <a:avLst/>
            <a:gdLst>
              <a:gd name="connsiteX0" fmla="*/ 258979 w 9688643"/>
              <a:gd name="connsiteY0" fmla="*/ 0 h 4092405"/>
              <a:gd name="connsiteX1" fmla="*/ 9688643 w 9688643"/>
              <a:gd name="connsiteY1" fmla="*/ 0 h 4092405"/>
              <a:gd name="connsiteX2" fmla="*/ 9688643 w 9688643"/>
              <a:gd name="connsiteY2" fmla="*/ 3053409 h 4092405"/>
              <a:gd name="connsiteX3" fmla="*/ 8559808 w 9688643"/>
              <a:gd name="connsiteY3" fmla="*/ 3676554 h 4092405"/>
              <a:gd name="connsiteX4" fmla="*/ 3158917 w 9688643"/>
              <a:gd name="connsiteY4" fmla="*/ 4077147 h 4092405"/>
              <a:gd name="connsiteX5" fmla="*/ 83815 w 9688643"/>
              <a:gd name="connsiteY5" fmla="*/ 507418 h 4092405"/>
              <a:gd name="connsiteX6" fmla="*/ 258979 w 9688643"/>
              <a:gd name="connsiteY6" fmla="*/ 0 h 40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643" h="4092405">
                <a:moveTo>
                  <a:pt x="258979" y="0"/>
                </a:moveTo>
                <a:lnTo>
                  <a:pt x="9688643" y="0"/>
                </a:lnTo>
                <a:lnTo>
                  <a:pt x="9688643" y="3053409"/>
                </a:lnTo>
                <a:cubicBezTo>
                  <a:pt x="9526454" y="3599403"/>
                  <a:pt x="9052862" y="3646880"/>
                  <a:pt x="8559808" y="3676554"/>
                </a:cubicBezTo>
                <a:cubicBezTo>
                  <a:pt x="6393774" y="3870915"/>
                  <a:pt x="3421898" y="4162459"/>
                  <a:pt x="3158917" y="4077147"/>
                </a:cubicBezTo>
                <a:cubicBezTo>
                  <a:pt x="2354459" y="4115722"/>
                  <a:pt x="992073" y="1685458"/>
                  <a:pt x="83815" y="507418"/>
                </a:cubicBezTo>
                <a:cubicBezTo>
                  <a:pt x="-112434" y="136498"/>
                  <a:pt x="73272" y="68249"/>
                  <a:pt x="2589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80CD52CE-CDE0-458E-B55F-D4008381BE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450" y="4944430"/>
            <a:ext cx="6775450" cy="10483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latin typeface="Calibri Light" panose="020F0302020204030204" pitchFamily="34" charset="0"/>
                <a:ea typeface="Roboto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Text Here</a:t>
            </a: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7EABE37F-CA99-4F9D-83DA-E320BBB090F3}"/>
              </a:ext>
            </a:extLst>
          </p:cNvPr>
          <p:cNvSpPr/>
          <p:nvPr userDrawn="1"/>
        </p:nvSpPr>
        <p:spPr>
          <a:xfrm>
            <a:off x="384811" y="420814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8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6396B15-AD34-4C4E-AD72-4BB53E4C0E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7351" y="2826759"/>
            <a:ext cx="5152764" cy="1373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New Section 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B91C60-80F3-4346-A22E-8CAA826542C4}"/>
              </a:ext>
            </a:extLst>
          </p:cNvPr>
          <p:cNvSpPr/>
          <p:nvPr userDrawn="1"/>
        </p:nvSpPr>
        <p:spPr>
          <a:xfrm>
            <a:off x="0" y="1071887"/>
            <a:ext cx="3170615" cy="4700095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C0D80A-4A5F-47A0-8BE0-510896B7F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0256" y="4909621"/>
            <a:ext cx="2791744" cy="659161"/>
          </a:xfrm>
          <a:prstGeom prst="rect">
            <a:avLst/>
          </a:prstGeom>
        </p:spPr>
      </p:pic>
      <p:sp>
        <p:nvSpPr>
          <p:cNvPr id="12" name="Doughnut 96">
            <a:extLst>
              <a:ext uri="{FF2B5EF4-FFF2-40B4-BE49-F238E27FC236}">
                <a16:creationId xmlns:a16="http://schemas.microsoft.com/office/drawing/2014/main" id="{8CFEDBBF-F051-468D-AF9B-8C84A0FE6042}"/>
              </a:ext>
            </a:extLst>
          </p:cNvPr>
          <p:cNvSpPr/>
          <p:nvPr userDrawn="1"/>
        </p:nvSpPr>
        <p:spPr>
          <a:xfrm>
            <a:off x="10691570" y="-197371"/>
            <a:ext cx="1707727" cy="1707727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B0772A76-B69C-452B-BC9C-69EA265B5ADC}"/>
              </a:ext>
            </a:extLst>
          </p:cNvPr>
          <p:cNvSpPr/>
          <p:nvPr userDrawn="1"/>
        </p:nvSpPr>
        <p:spPr>
          <a:xfrm>
            <a:off x="2551748" y="2604344"/>
            <a:ext cx="805603" cy="812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703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6AB5E57-EF0A-4021-B7FE-C50B68AE2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2740B35-E3AB-4686-92E5-123B9CD1815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238E80-46D7-4AA2-A95C-BC274A2A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D13C74A-B15D-4B5B-82A6-6B19C61EB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7122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2B8DDD4-4D3D-46F0-A7AF-FCEA74D3C2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075" y="1112838"/>
            <a:ext cx="10229850" cy="46831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Subtitle here or delete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37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Circle_Coral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E061FB8-116D-4636-AE26-CABA60F877AD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37B368D-FE6D-4C75-90D6-414C2613A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9401704" y="-508139"/>
            <a:ext cx="3209354" cy="3160052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65B3710-FFC6-40F5-8A3C-09174BCE7F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705671" y="5810730"/>
            <a:ext cx="2646522" cy="624873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5F64087B-FED9-4C32-9889-D1CEC7922D69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E01835-6C40-4589-BAA4-FF1B0B17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5DC2C17-3FC2-468B-A8C3-77C1031CE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5043223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F480C96-3950-496F-81E5-7BEEA6B023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Aligh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68C74CA-BEF5-49F2-BA6D-FCBE0272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89" t="7769" r="32862" b="9869"/>
          <a:stretch>
            <a:fillRect/>
          </a:stretch>
        </p:blipFill>
        <p:spPr>
          <a:xfrm rot="10800000">
            <a:off x="-120741" y="3248177"/>
            <a:ext cx="4086026" cy="4023256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030153E-8D3B-437A-9B5F-4032C3EBBC57}"/>
              </a:ext>
            </a:extLst>
          </p:cNvPr>
          <p:cNvSpPr/>
          <p:nvPr userDrawn="1"/>
        </p:nvSpPr>
        <p:spPr>
          <a:xfrm>
            <a:off x="6807740" y="0"/>
            <a:ext cx="4728121" cy="2279650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39D97CC-9B7B-4A87-83F3-F8463211EDD3}"/>
              </a:ext>
            </a:extLst>
          </p:cNvPr>
          <p:cNvSpPr/>
          <p:nvPr userDrawn="1"/>
        </p:nvSpPr>
        <p:spPr>
          <a:xfrm>
            <a:off x="354038" y="414864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198D41-B247-4746-9454-8A67BCB4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57" y="445344"/>
            <a:ext cx="10228686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737E933-C1F7-4BC0-A57A-A04C41B6DB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7" y="2008188"/>
            <a:ext cx="10228686" cy="4094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20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6DD5E5-0816-4388-B04D-D93E28AA4EAF}"/>
              </a:ext>
            </a:extLst>
          </p:cNvPr>
          <p:cNvSpPr/>
          <p:nvPr userDrawn="1"/>
        </p:nvSpPr>
        <p:spPr>
          <a:xfrm>
            <a:off x="0" y="1071887"/>
            <a:ext cx="3170614" cy="4700094"/>
          </a:xfrm>
          <a:custGeom>
            <a:avLst/>
            <a:gdLst>
              <a:gd name="connsiteX0" fmla="*/ 820567 w 3170614"/>
              <a:gd name="connsiteY0" fmla="*/ 0 h 4700094"/>
              <a:gd name="connsiteX1" fmla="*/ 3170614 w 3170614"/>
              <a:gd name="connsiteY1" fmla="*/ 2350047 h 4700094"/>
              <a:gd name="connsiteX2" fmla="*/ 820567 w 3170614"/>
              <a:gd name="connsiteY2" fmla="*/ 4700094 h 4700094"/>
              <a:gd name="connsiteX3" fmla="*/ 121735 w 3170614"/>
              <a:gd name="connsiteY3" fmla="*/ 4594441 h 4700094"/>
              <a:gd name="connsiteX4" fmla="*/ 0 w 3170614"/>
              <a:gd name="connsiteY4" fmla="*/ 4549885 h 4700094"/>
              <a:gd name="connsiteX5" fmla="*/ 0 w 3170614"/>
              <a:gd name="connsiteY5" fmla="*/ 3603005 h 4700094"/>
              <a:gd name="connsiteX6" fmla="*/ 106337 w 3170614"/>
              <a:gd name="connsiteY6" fmla="*/ 3667606 h 4700094"/>
              <a:gd name="connsiteX7" fmla="*/ 820567 w 3170614"/>
              <a:gd name="connsiteY7" fmla="*/ 3848456 h 4700094"/>
              <a:gd name="connsiteX8" fmla="*/ 2318976 w 3170614"/>
              <a:gd name="connsiteY8" fmla="*/ 2350047 h 4700094"/>
              <a:gd name="connsiteX9" fmla="*/ 820567 w 3170614"/>
              <a:gd name="connsiteY9" fmla="*/ 851638 h 4700094"/>
              <a:gd name="connsiteX10" fmla="*/ 106337 w 3170614"/>
              <a:gd name="connsiteY10" fmla="*/ 1032488 h 4700094"/>
              <a:gd name="connsiteX11" fmla="*/ 0 w 3170614"/>
              <a:gd name="connsiteY11" fmla="*/ 1097089 h 4700094"/>
              <a:gd name="connsiteX12" fmla="*/ 0 w 3170614"/>
              <a:gd name="connsiteY12" fmla="*/ 150209 h 4700094"/>
              <a:gd name="connsiteX13" fmla="*/ 121735 w 3170614"/>
              <a:gd name="connsiteY13" fmla="*/ 105654 h 4700094"/>
              <a:gd name="connsiteX14" fmla="*/ 820567 w 3170614"/>
              <a:gd name="connsiteY14" fmla="*/ 0 h 470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0614" h="4700094">
                <a:moveTo>
                  <a:pt x="820567" y="0"/>
                </a:moveTo>
                <a:cubicBezTo>
                  <a:pt x="2118462" y="0"/>
                  <a:pt x="3170614" y="1052152"/>
                  <a:pt x="3170614" y="2350047"/>
                </a:cubicBezTo>
                <a:cubicBezTo>
                  <a:pt x="3170614" y="3647942"/>
                  <a:pt x="2118462" y="4700094"/>
                  <a:pt x="820567" y="4700094"/>
                </a:cubicBezTo>
                <a:cubicBezTo>
                  <a:pt x="577212" y="4700094"/>
                  <a:pt x="342496" y="4663105"/>
                  <a:pt x="121735" y="4594441"/>
                </a:cubicBezTo>
                <a:lnTo>
                  <a:pt x="0" y="4549885"/>
                </a:lnTo>
                <a:lnTo>
                  <a:pt x="0" y="3603005"/>
                </a:lnTo>
                <a:lnTo>
                  <a:pt x="106337" y="3667606"/>
                </a:lnTo>
                <a:cubicBezTo>
                  <a:pt x="318651" y="3782942"/>
                  <a:pt x="561958" y="3848456"/>
                  <a:pt x="820567" y="3848456"/>
                </a:cubicBezTo>
                <a:cubicBezTo>
                  <a:pt x="1648115" y="3848456"/>
                  <a:pt x="2318976" y="3177595"/>
                  <a:pt x="2318976" y="2350047"/>
                </a:cubicBezTo>
                <a:cubicBezTo>
                  <a:pt x="2318976" y="1522499"/>
                  <a:pt x="1648115" y="851638"/>
                  <a:pt x="820567" y="851638"/>
                </a:cubicBezTo>
                <a:cubicBezTo>
                  <a:pt x="561958" y="851638"/>
                  <a:pt x="318651" y="917152"/>
                  <a:pt x="106337" y="1032488"/>
                </a:cubicBezTo>
                <a:lnTo>
                  <a:pt x="0" y="1097089"/>
                </a:lnTo>
                <a:lnTo>
                  <a:pt x="0" y="150209"/>
                </a:lnTo>
                <a:lnTo>
                  <a:pt x="121735" y="105654"/>
                </a:lnTo>
                <a:cubicBezTo>
                  <a:pt x="342496" y="36990"/>
                  <a:pt x="577212" y="0"/>
                  <a:pt x="820567" y="0"/>
                </a:cubicBezTo>
                <a:close/>
              </a:path>
            </a:pathLst>
          </a:custGeom>
          <a:solidFill>
            <a:srgbClr val="05D6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28CFA9-DCF7-4DF2-8D2F-289DE9C7F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23711" y="5524796"/>
            <a:ext cx="2093808" cy="494371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FAE3A381-E07D-4E5D-BABF-D3AD37FAA141}"/>
              </a:ext>
            </a:extLst>
          </p:cNvPr>
          <p:cNvSpPr/>
          <p:nvPr userDrawn="1"/>
        </p:nvSpPr>
        <p:spPr>
          <a:xfrm>
            <a:off x="513064" y="1545195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B2F441-5BAA-4D32-A6DC-032B8F03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7" y="2079463"/>
            <a:ext cx="3157884" cy="667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670A379-CA68-48A8-BF28-DA62C061F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266" y="3365368"/>
            <a:ext cx="3157884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54BDCB9-8DF8-4EC9-AA1E-4C0FE0C434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2213" y="2008188"/>
            <a:ext cx="4938712" cy="40941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5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F8334A3-EEDC-4A11-BFFE-73159614ABC3}"/>
              </a:ext>
            </a:extLst>
          </p:cNvPr>
          <p:cNvGrpSpPr/>
          <p:nvPr userDrawn="1"/>
        </p:nvGrpSpPr>
        <p:grpSpPr>
          <a:xfrm>
            <a:off x="141163" y="2314703"/>
            <a:ext cx="3621350" cy="3569957"/>
            <a:chOff x="141163" y="2314703"/>
            <a:chExt cx="3621350" cy="3569957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4BBA70BF-5DEF-40C2-8057-11919851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141163" y="2314703"/>
              <a:ext cx="3515123" cy="3461124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  <p:sp>
          <p:nvSpPr>
            <p:cNvPr id="17" name="Doughnut 52">
              <a:extLst>
                <a:ext uri="{FF2B5EF4-FFF2-40B4-BE49-F238E27FC236}">
                  <a16:creationId xmlns:a16="http://schemas.microsoft.com/office/drawing/2014/main" id="{8B105628-8095-4DA0-B116-773F8136A364}"/>
                </a:ext>
              </a:extLst>
            </p:cNvPr>
            <p:cNvSpPr/>
            <p:nvPr/>
          </p:nvSpPr>
          <p:spPr>
            <a:xfrm rot="20545776">
              <a:off x="2131283" y="4253430"/>
              <a:ext cx="1631230" cy="1631230"/>
            </a:xfrm>
            <a:prstGeom prst="donut">
              <a:avLst>
                <a:gd name="adj" fmla="val 34064"/>
              </a:avLst>
            </a:prstGeom>
            <a:gradFill>
              <a:gsLst>
                <a:gs pos="0">
                  <a:srgbClr val="00948F">
                    <a:alpha val="90000"/>
                  </a:srgbClr>
                </a:gs>
                <a:gs pos="100000">
                  <a:srgbClr val="05D1A3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2C014A-9C1A-47D4-BF2F-C6C57BE6A83C}"/>
              </a:ext>
            </a:extLst>
          </p:cNvPr>
          <p:cNvGrpSpPr/>
          <p:nvPr userDrawn="1"/>
        </p:nvGrpSpPr>
        <p:grpSpPr>
          <a:xfrm>
            <a:off x="9459338" y="68094"/>
            <a:ext cx="2732661" cy="3476952"/>
            <a:chOff x="9459338" y="68094"/>
            <a:chExt cx="2732661" cy="3476952"/>
          </a:xfrm>
        </p:grpSpPr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93BD3E03-D2A4-4344-AF9A-46C0FD5D83D9}"/>
                </a:ext>
              </a:extLst>
            </p:cNvPr>
            <p:cNvSpPr/>
            <p:nvPr/>
          </p:nvSpPr>
          <p:spPr>
            <a:xfrm rot="5400000">
              <a:off x="9615322" y="968369"/>
              <a:ext cx="3476952" cy="1676402"/>
            </a:xfrm>
            <a:custGeom>
              <a:avLst/>
              <a:gdLst>
                <a:gd name="connsiteX0" fmla="*/ 0 w 4728121"/>
                <a:gd name="connsiteY0" fmla="*/ 0 h 2279650"/>
                <a:gd name="connsiteX1" fmla="*/ 615950 w 4728121"/>
                <a:gd name="connsiteY1" fmla="*/ 0 h 2279650"/>
                <a:gd name="connsiteX2" fmla="*/ 620509 w 4728121"/>
                <a:gd name="connsiteY2" fmla="*/ 90293 h 2279650"/>
                <a:gd name="connsiteX3" fmla="*/ 2364060 w 4728121"/>
                <a:gd name="connsiteY3" fmla="*/ 1663700 h 2279650"/>
                <a:gd name="connsiteX4" fmla="*/ 4107612 w 4728121"/>
                <a:gd name="connsiteY4" fmla="*/ 90293 h 2279650"/>
                <a:gd name="connsiteX5" fmla="*/ 4112171 w 4728121"/>
                <a:gd name="connsiteY5" fmla="*/ 0 h 2279650"/>
                <a:gd name="connsiteX6" fmla="*/ 4728121 w 4728121"/>
                <a:gd name="connsiteY6" fmla="*/ 0 h 2279650"/>
                <a:gd name="connsiteX7" fmla="*/ 4720382 w 4728121"/>
                <a:gd name="connsiteY7" fmla="*/ 153270 h 2279650"/>
                <a:gd name="connsiteX8" fmla="*/ 2364060 w 4728121"/>
                <a:gd name="connsiteY8" fmla="*/ 2279650 h 2279650"/>
                <a:gd name="connsiteX9" fmla="*/ 7739 w 4728121"/>
                <a:gd name="connsiteY9" fmla="*/ 153270 h 22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8121" h="2279650">
                  <a:moveTo>
                    <a:pt x="0" y="0"/>
                  </a:moveTo>
                  <a:lnTo>
                    <a:pt x="615950" y="0"/>
                  </a:lnTo>
                  <a:lnTo>
                    <a:pt x="620509" y="90293"/>
                  </a:lnTo>
                  <a:cubicBezTo>
                    <a:pt x="710260" y="974052"/>
                    <a:pt x="1456622" y="1663700"/>
                    <a:pt x="2364060" y="1663700"/>
                  </a:cubicBezTo>
                  <a:cubicBezTo>
                    <a:pt x="3271498" y="1663700"/>
                    <a:pt x="4017861" y="974052"/>
                    <a:pt x="4107612" y="90293"/>
                  </a:cubicBezTo>
                  <a:lnTo>
                    <a:pt x="4112171" y="0"/>
                  </a:lnTo>
                  <a:lnTo>
                    <a:pt x="4728121" y="0"/>
                  </a:lnTo>
                  <a:lnTo>
                    <a:pt x="4720382" y="153270"/>
                  </a:lnTo>
                  <a:cubicBezTo>
                    <a:pt x="4599088" y="1347626"/>
                    <a:pt x="3590417" y="2279650"/>
                    <a:pt x="2364060" y="2279650"/>
                  </a:cubicBezTo>
                  <a:cubicBezTo>
                    <a:pt x="1137704" y="2279650"/>
                    <a:pt x="129032" y="1347626"/>
                    <a:pt x="7739" y="153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29CF7E5-5205-4B0A-82AD-C6203958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9589" t="7769" r="32862" b="9869"/>
            <a:stretch>
              <a:fillRect/>
            </a:stretch>
          </p:blipFill>
          <p:spPr>
            <a:xfrm rot="9745776">
              <a:off x="9459338" y="852547"/>
              <a:ext cx="2266468" cy="2231651"/>
            </a:xfrm>
            <a:custGeom>
              <a:avLst/>
              <a:gdLst>
                <a:gd name="connsiteX0" fmla="*/ 2962888 w 2962888"/>
                <a:gd name="connsiteY0" fmla="*/ 2917371 h 2917371"/>
                <a:gd name="connsiteX1" fmla="*/ 0 w 2962888"/>
                <a:gd name="connsiteY1" fmla="*/ 2917371 h 2917371"/>
                <a:gd name="connsiteX2" fmla="*/ 0 w 2962888"/>
                <a:gd name="connsiteY2" fmla="*/ 0 h 2917371"/>
                <a:gd name="connsiteX3" fmla="*/ 2962888 w 2962888"/>
                <a:gd name="connsiteY3" fmla="*/ 0 h 29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888" h="2917371">
                  <a:moveTo>
                    <a:pt x="2962888" y="2917371"/>
                  </a:moveTo>
                  <a:lnTo>
                    <a:pt x="0" y="2917371"/>
                  </a:lnTo>
                  <a:lnTo>
                    <a:pt x="0" y="0"/>
                  </a:lnTo>
                  <a:lnTo>
                    <a:pt x="2962888" y="0"/>
                  </a:lnTo>
                  <a:close/>
                </a:path>
              </a:pathLst>
            </a:custGeom>
          </p:spPr>
        </p:pic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0E4E6413-6B11-44BA-A611-EF04CF270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68822"/>
            <a:ext cx="1676402" cy="11265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0D1676-15DB-4C38-BBDE-FF6BA086EDEA}"/>
              </a:ext>
            </a:extLst>
          </p:cNvPr>
          <p:cNvSpPr txBox="1"/>
          <p:nvPr userDrawn="1"/>
        </p:nvSpPr>
        <p:spPr>
          <a:xfrm>
            <a:off x="7198991" y="4571831"/>
            <a:ext cx="220733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rgbClr val="113037"/>
                </a:solidFill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Ireland HQ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Millennium House, Millennium Walkway, Dublin 1, D01 F5P8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+353 1 865 7800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  <a:endParaRPr lang="en-GB" sz="1200" dirty="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04C7E4-8F13-4564-BA3F-4457C16DB227}"/>
              </a:ext>
            </a:extLst>
          </p:cNvPr>
          <p:cNvSpPr txBox="1"/>
          <p:nvPr userDrawn="1"/>
        </p:nvSpPr>
        <p:spPr>
          <a:xfrm>
            <a:off x="9406322" y="4576120"/>
            <a:ext cx="252656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latin typeface="Calibri Light" panose="020F0302020204030204" pitchFamily="34" charset="0"/>
                <a:ea typeface="Roboto"/>
                <a:cs typeface="Calibri Light" panose="020F0302020204030204" pitchFamily="34" charset="0"/>
              </a:rPr>
              <a:t>UK HQ</a:t>
            </a:r>
            <a:endParaRPr lang="en-US" sz="1200" b="1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Fleet House, 1st Floor, 8-12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New Bridge Street, London, EC4V 6AL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t:  +44 203 859 4790</a:t>
            </a:r>
            <a:endParaRPr lang="en-US" sz="1200" dirty="0">
              <a:latin typeface="Calibri Light" panose="020F0302020204030204" pitchFamily="34" charset="0"/>
              <a:ea typeface="+mn-l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w:  version1.com</a:t>
            </a:r>
          </a:p>
          <a:p>
            <a:pPr algn="r">
              <a:lnSpc>
                <a:spcPct val="100000"/>
              </a:lnSpc>
            </a:pPr>
            <a:r>
              <a:rPr lang="en-US" sz="1200" dirty="0"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e: info@version1.com</a:t>
            </a:r>
            <a:endParaRPr lang="en-US" sz="1200" dirty="0">
              <a:latin typeface="Calibri Light" panose="020F0302020204030204" pitchFamily="34" charset="0"/>
              <a:ea typeface="Roboto"/>
              <a:cs typeface="Calibri Light" panose="020F03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7733C8-8EAF-4211-A597-A81F26046DF0}"/>
              </a:ext>
            </a:extLst>
          </p:cNvPr>
          <p:cNvSpPr txBox="1"/>
          <p:nvPr userDrawn="1"/>
        </p:nvSpPr>
        <p:spPr>
          <a:xfrm>
            <a:off x="4257872" y="4530488"/>
            <a:ext cx="2941119" cy="1792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rgbClr val="113037"/>
                </a:solidFill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India HQ</a:t>
            </a: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spc="5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Nakshatra, No.25, 100 Feet Road, 3</a:t>
            </a:r>
            <a:r>
              <a:rPr lang="en-GB" sz="1200" spc="5" baseline="30000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rd</a:t>
            </a:r>
            <a:r>
              <a:rPr lang="en-GB" sz="1200" spc="5" dirty="0">
                <a:solidFill>
                  <a:srgbClr val="113037"/>
                </a:solidFill>
                <a:effectLst/>
                <a:latin typeface="Calibri Light" panose="020F0302020204030204" pitchFamily="34" charset="0"/>
                <a:ea typeface="Roboto Light"/>
                <a:cs typeface="Calibri Light" panose="020F0302020204030204" pitchFamily="34" charset="0"/>
              </a:rPr>
              <a:t> Stage Banashankari, Bengaluru -560085</a:t>
            </a:r>
            <a:endParaRPr lang="en-GB" sz="1200" dirty="0">
              <a:solidFill>
                <a:srgbClr val="113037"/>
              </a:solidFill>
              <a:effectLst/>
              <a:latin typeface="Calibri Light" panose="020F0302020204030204" pitchFamily="34" charset="0"/>
              <a:ea typeface="Roboto Light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endParaRPr lang="en-US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GB" sz="1200" dirty="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t: </a:t>
            </a:r>
            <a:r>
              <a:rPr lang="is-IS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+91 (80) 4853 - 8698</a:t>
            </a:r>
          </a:p>
          <a:p>
            <a:pPr algn="r">
              <a:lnSpc>
                <a:spcPct val="100000"/>
              </a:lnSpc>
            </a:pPr>
            <a:r>
              <a:rPr lang="cs-CZ" sz="1200">
                <a:solidFill>
                  <a:srgbClr val="113037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w:  version1.com</a:t>
            </a:r>
            <a:endParaRPr lang="en-GB" sz="1200" dirty="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 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</a:t>
            </a:r>
            <a:r>
              <a:rPr lang="en-GB" sz="1200" dirty="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e: info</a:t>
            </a:r>
            <a:r>
              <a:rPr lang="cs-CZ" sz="1200">
                <a:solidFill>
                  <a:schemeClr val="tx2"/>
                </a:solidFill>
                <a:latin typeface="Calibri Light" panose="020F0302020204030204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@version1.com</a:t>
            </a:r>
          </a:p>
          <a:p>
            <a:pPr algn="r">
              <a:lnSpc>
                <a:spcPct val="100000"/>
              </a:lnSpc>
            </a:pPr>
            <a:endParaRPr lang="cs-CZ" sz="1200">
              <a:solidFill>
                <a:srgbClr val="113037"/>
              </a:solidFill>
              <a:latin typeface="Calibri Light" panose="020F0302020204030204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984190BA-A9C5-4F50-9C25-0DA378B51C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9285" y="2048321"/>
            <a:ext cx="3125690" cy="849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Thank you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5CE7FDB-4E36-4D40-9C48-EABA889F8A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0220" y="2906151"/>
            <a:ext cx="3124755" cy="1490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Insert Text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7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F5C22-52FF-4AEC-BB5A-4DC983ED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F0CE8-190A-49A0-AA8D-647D7BD7C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3F4FF4-D8DF-48A6-BAE4-268B74D7BD6C}"/>
              </a:ext>
            </a:extLst>
          </p:cNvPr>
          <p:cNvSpPr txBox="1">
            <a:spLocks/>
          </p:cNvSpPr>
          <p:nvPr userDrawn="1"/>
        </p:nvSpPr>
        <p:spPr>
          <a:xfrm>
            <a:off x="502801" y="6492875"/>
            <a:ext cx="2895600" cy="1966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600" b="0" i="0" dirty="0">
                <a:solidFill>
                  <a:schemeClr val="tx1"/>
                </a:solidFill>
                <a:latin typeface="Calibri Light"/>
                <a:cs typeface="Calibri Light"/>
              </a:rPr>
              <a:t>Copyright ©2022 Version 1.</a:t>
            </a:r>
            <a:r>
              <a:rPr lang="en-GB" sz="600" b="0" i="0" baseline="0" dirty="0">
                <a:solidFill>
                  <a:schemeClr val="tx1"/>
                </a:solidFill>
                <a:latin typeface="Calibri Light"/>
                <a:cs typeface="Calibri Light"/>
              </a:rPr>
              <a:t> All rights reserved</a:t>
            </a:r>
            <a:r>
              <a:rPr lang="en-GB" sz="600" b="0" i="0" baseline="0" dirty="0">
                <a:solidFill>
                  <a:srgbClr val="0E082B"/>
                </a:solidFill>
                <a:latin typeface="Calibri Light"/>
                <a:cs typeface="Calibri Light"/>
              </a:rPr>
              <a:t>.</a:t>
            </a:r>
            <a:endParaRPr lang="en-GB" sz="600" b="0" i="0" dirty="0">
              <a:solidFill>
                <a:srgbClr val="0E082B"/>
              </a:solidFill>
              <a:latin typeface="Calibri Light"/>
              <a:cs typeface="Calibri Ligh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AD0F84-7274-4D83-9BFE-487679E04E39}"/>
              </a:ext>
            </a:extLst>
          </p:cNvPr>
          <p:cNvSpPr txBox="1">
            <a:spLocks/>
          </p:cNvSpPr>
          <p:nvPr userDrawn="1"/>
        </p:nvSpPr>
        <p:spPr>
          <a:xfrm>
            <a:off x="270425" y="6495990"/>
            <a:ext cx="289922" cy="15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1FE19B1-5C8D-4851-89AA-EB3FDBD9A9DD}" type="slidenum">
              <a:rPr lang="en-IE" sz="600" b="0" i="0" smtClean="0">
                <a:solidFill>
                  <a:schemeClr val="tx1"/>
                </a:solidFill>
                <a:latin typeface="Calibri Light"/>
                <a:cs typeface="Calibri Light"/>
              </a:rPr>
              <a:pPr algn="l"/>
              <a:t>‹#›</a:t>
            </a:fld>
            <a:endParaRPr lang="en-IE" sz="600" b="0" i="0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1C5A005-1EA1-4D7D-B835-B2EC69EB4EB9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02" y="6262913"/>
            <a:ext cx="1299311" cy="35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5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://www.spssanalyticspartner.com/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12" Type="http://schemas.openxmlformats.org/officeDocument/2006/relationships/hyperlink" Target="mailto:SPSSAdmin@version1.co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11" Type="http://schemas.openxmlformats.org/officeDocument/2006/relationships/image" Target="../media/image21.svg"/><Relationship Id="rId5" Type="http://schemas.openxmlformats.org/officeDocument/2006/relationships/image" Target="../media/image36.svg"/><Relationship Id="rId10" Type="http://schemas.openxmlformats.org/officeDocument/2006/relationships/image" Target="../media/image20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938D5C-C151-4C1F-BF05-1A67B07DD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2450" y="2884301"/>
            <a:ext cx="7931150" cy="830284"/>
          </a:xfrm>
        </p:spPr>
        <p:txBody>
          <a:bodyPr>
            <a:normAutofit/>
          </a:bodyPr>
          <a:lstStyle/>
          <a:p>
            <a:r>
              <a:rPr lang="en-GB" sz="2400" b="1" dirty="0"/>
              <a:t>Tech Tips – Encrypting an Output File in IBM SPSS Statistics</a:t>
            </a:r>
          </a:p>
          <a:p>
            <a:endParaRPr lang="en-GB" sz="2400"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7DE2D1B-81D6-C65F-1532-D2ECA8611D2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20576" y="624244"/>
            <a:ext cx="1517015" cy="48133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F1C2E3A-3FAF-0940-64A2-2FE0235246AE}"/>
              </a:ext>
            </a:extLst>
          </p:cNvPr>
          <p:cNvSpPr txBox="1">
            <a:spLocks/>
          </p:cNvSpPr>
          <p:nvPr/>
        </p:nvSpPr>
        <p:spPr>
          <a:xfrm>
            <a:off x="2311726" y="4624270"/>
            <a:ext cx="2997647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Version 1 SPSS Team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1C29FDF-801E-E223-85F8-A9928FA80B3C}"/>
              </a:ext>
            </a:extLst>
          </p:cNvPr>
          <p:cNvSpPr txBox="1">
            <a:spLocks/>
          </p:cNvSpPr>
          <p:nvPr/>
        </p:nvSpPr>
        <p:spPr>
          <a:xfrm>
            <a:off x="1530626" y="4982868"/>
            <a:ext cx="3778747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February 2023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67704D3-4813-DE4B-5166-F90602DEC8DF}"/>
              </a:ext>
            </a:extLst>
          </p:cNvPr>
          <p:cNvSpPr txBox="1">
            <a:spLocks/>
          </p:cNvSpPr>
          <p:nvPr/>
        </p:nvSpPr>
        <p:spPr>
          <a:xfrm>
            <a:off x="3079832" y="5341466"/>
            <a:ext cx="2229541" cy="32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Externally available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FE84D23-9280-0DA2-F299-BBD121944610}"/>
              </a:ext>
            </a:extLst>
          </p:cNvPr>
          <p:cNvSpPr txBox="1">
            <a:spLocks/>
          </p:cNvSpPr>
          <p:nvPr/>
        </p:nvSpPr>
        <p:spPr>
          <a:xfrm>
            <a:off x="999067" y="5384068"/>
            <a:ext cx="2168526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Company Classification: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F5DFD64-6C34-1EDD-8F83-6A22EF27A2AF}"/>
              </a:ext>
            </a:extLst>
          </p:cNvPr>
          <p:cNvSpPr txBox="1">
            <a:spLocks/>
          </p:cNvSpPr>
          <p:nvPr/>
        </p:nvSpPr>
        <p:spPr>
          <a:xfrm>
            <a:off x="1013178" y="5017835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Date: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929045C-166A-EF39-FFD4-D5BD0A692E7E}"/>
              </a:ext>
            </a:extLst>
          </p:cNvPr>
          <p:cNvSpPr txBox="1">
            <a:spLocks/>
          </p:cNvSpPr>
          <p:nvPr/>
        </p:nvSpPr>
        <p:spPr>
          <a:xfrm>
            <a:off x="999067" y="4651602"/>
            <a:ext cx="1312659" cy="302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prstClr val="white"/>
                </a:solidFill>
                <a:ea typeface="Roboto" panose="02000000000000000000" pitchFamily="2" charset="0"/>
                <a:cs typeface="Roboto" panose="02000000000000000000" pitchFamily="2" charset="0"/>
              </a:rPr>
              <a:t>Presented By:  </a:t>
            </a:r>
          </a:p>
        </p:txBody>
      </p:sp>
    </p:spTree>
    <p:extLst>
      <p:ext uri="{BB962C8B-B14F-4D97-AF65-F5344CB8AC3E}">
        <p14:creationId xmlns:p14="http://schemas.microsoft.com/office/powerpoint/2010/main" val="40730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63EC00-D83B-4E97-8A41-063A59C51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Did you know you can encrypt an output file in IBM SPSS Statistics?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</a:rPr>
              <a:t>Encrypting an output file ensures that only those who have access to a password can access or  change the file, ensuring the security of your data. </a:t>
            </a:r>
          </a:p>
          <a:p>
            <a:endParaRPr lang="en-GB" sz="18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18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18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18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endParaRPr lang="en-GB" sz="1800" dirty="0">
              <a:solidFill>
                <a:schemeClr val="accent5"/>
              </a:solidFill>
              <a:latin typeface="+mn-lt"/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IE" sz="18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BA543-365C-4508-B174-7777FDDA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Encrypt an Output File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253CC-AEF1-EDE3-298D-4B6E9B46407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85178" y="5746987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C7FF14-A1C2-4674-3F0A-D557D2E5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656" y="3357877"/>
            <a:ext cx="4921166" cy="265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8ECDC0-1146-D071-7788-1351F7BE5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97" y="3761297"/>
            <a:ext cx="5845920" cy="18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0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9A95-176B-456D-B2C1-43E9E65F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E595F"/>
                </a:solidFill>
              </a:rPr>
              <a:t>Tech Tips </a:t>
            </a:r>
            <a:r>
              <a:rPr lang="en-GB" dirty="0"/>
              <a:t>– </a:t>
            </a:r>
            <a:r>
              <a:rPr lang="en-GB" sz="3200" dirty="0"/>
              <a:t>Encrypt an Output File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611C-F9DC-463F-AE33-F7D2AC690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1656" y="1499650"/>
            <a:ext cx="10228686" cy="2035911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When saving an output file you can encrypt it. 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Go to File &gt; Save as.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Provide a File name and tick Encrypt file with password. Click Save.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Provide a password and click OK. When you open the file later you will need to provide a password.</a:t>
            </a:r>
          </a:p>
          <a:p>
            <a:r>
              <a:rPr lang="en-GB" sz="2000" dirty="0">
                <a:solidFill>
                  <a:schemeClr val="accent5"/>
                </a:solidFill>
                <a:latin typeface="+mn-lt"/>
              </a:rPr>
              <a:t>Please note that the password is not recoverable if lost or forgotten.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8ABAC-7CB9-7E81-62C5-07DD9881F55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5914" y="5886876"/>
            <a:ext cx="1104265" cy="52578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F8F71-070C-EF78-D2BD-5CD615BA7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711" y="3922028"/>
            <a:ext cx="4383980" cy="2231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EEA9C1-8238-ED31-E703-B9194215C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832" y="4219878"/>
            <a:ext cx="4921167" cy="15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7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9E8173-32B8-D30C-6FAE-8DC2DC0831D5}"/>
              </a:ext>
            </a:extLst>
          </p:cNvPr>
          <p:cNvSpPr/>
          <p:nvPr/>
        </p:nvSpPr>
        <p:spPr>
          <a:xfrm>
            <a:off x="6964634" y="1577590"/>
            <a:ext cx="1824679" cy="842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ughnut 52">
            <a:extLst>
              <a:ext uri="{FF2B5EF4-FFF2-40B4-BE49-F238E27FC236}">
                <a16:creationId xmlns:a16="http://schemas.microsoft.com/office/drawing/2014/main" id="{971DBD55-6C30-26A7-C91C-249CA35E04C7}"/>
              </a:ext>
            </a:extLst>
          </p:cNvPr>
          <p:cNvSpPr/>
          <p:nvPr/>
        </p:nvSpPr>
        <p:spPr>
          <a:xfrm>
            <a:off x="8583124" y="2958053"/>
            <a:ext cx="357080" cy="340640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823F-4015-4A5A-B518-AF5432FD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SPSS Tech Tips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4ACB1A9-62AB-471A-BC1B-1D7E0FE4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8" y="5744817"/>
            <a:ext cx="1335678" cy="667839"/>
          </a:xfrm>
          <a:prstGeom prst="rect">
            <a:avLst/>
          </a:prstGeom>
        </p:spPr>
      </p:pic>
      <p:pic>
        <p:nvPicPr>
          <p:cNvPr id="7" name="Mockup">
            <a:extLst>
              <a:ext uri="{FF2B5EF4-FFF2-40B4-BE49-F238E27FC236}">
                <a16:creationId xmlns:a16="http://schemas.microsoft.com/office/drawing/2014/main" id="{CF7246F8-8290-4866-816B-E7B24170D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915" y="1397083"/>
            <a:ext cx="6842169" cy="4548032"/>
          </a:xfrm>
          <a:prstGeom prst="rect">
            <a:avLst/>
          </a:prstGeom>
        </p:spPr>
      </p:pic>
      <p:pic>
        <p:nvPicPr>
          <p:cNvPr id="10" name="Graphic 9" descr="Email">
            <a:extLst>
              <a:ext uri="{FF2B5EF4-FFF2-40B4-BE49-F238E27FC236}">
                <a16:creationId xmlns:a16="http://schemas.microsoft.com/office/drawing/2014/main" id="{2AD1F7F7-D93D-E6FA-3036-C77949B9F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5611" y="3284791"/>
            <a:ext cx="426195" cy="426195"/>
          </a:xfrm>
          <a:prstGeom prst="rect">
            <a:avLst/>
          </a:prstGeom>
        </p:spPr>
      </p:pic>
      <p:pic>
        <p:nvPicPr>
          <p:cNvPr id="11" name="Graphic 10" descr="Receiver">
            <a:extLst>
              <a:ext uri="{FF2B5EF4-FFF2-40B4-BE49-F238E27FC236}">
                <a16:creationId xmlns:a16="http://schemas.microsoft.com/office/drawing/2014/main" id="{F9A29964-13B8-FB3A-1544-35C90D756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6388" y="3888530"/>
            <a:ext cx="426195" cy="426195"/>
          </a:xfrm>
          <a:prstGeom prst="rect">
            <a:avLst/>
          </a:prstGeom>
        </p:spPr>
      </p:pic>
      <p:pic>
        <p:nvPicPr>
          <p:cNvPr id="12" name="Graphic 11" descr="Internet">
            <a:extLst>
              <a:ext uri="{FF2B5EF4-FFF2-40B4-BE49-F238E27FC236}">
                <a16:creationId xmlns:a16="http://schemas.microsoft.com/office/drawing/2014/main" id="{0B168525-35C0-38FB-2141-8B377EA10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5611" y="4424677"/>
            <a:ext cx="497913" cy="497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CAB5F2-ACE0-858F-6C0B-1F8AFE9FEA73}"/>
              </a:ext>
            </a:extLst>
          </p:cNvPr>
          <p:cNvSpPr txBox="1"/>
          <p:nvPr/>
        </p:nvSpPr>
        <p:spPr>
          <a:xfrm>
            <a:off x="3564731" y="2688388"/>
            <a:ext cx="50458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Contact us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34CF35-9C77-7527-2FAA-6902FBDAF5FD}"/>
              </a:ext>
            </a:extLst>
          </p:cNvPr>
          <p:cNvSpPr/>
          <p:nvPr/>
        </p:nvSpPr>
        <p:spPr>
          <a:xfrm>
            <a:off x="3414593" y="1551634"/>
            <a:ext cx="1882238" cy="842567"/>
          </a:xfrm>
          <a:custGeom>
            <a:avLst/>
            <a:gdLst>
              <a:gd name="connsiteX0" fmla="*/ 0 w 4728121"/>
              <a:gd name="connsiteY0" fmla="*/ 0 h 2279650"/>
              <a:gd name="connsiteX1" fmla="*/ 615950 w 4728121"/>
              <a:gd name="connsiteY1" fmla="*/ 0 h 2279650"/>
              <a:gd name="connsiteX2" fmla="*/ 620509 w 4728121"/>
              <a:gd name="connsiteY2" fmla="*/ 90293 h 2279650"/>
              <a:gd name="connsiteX3" fmla="*/ 2364060 w 4728121"/>
              <a:gd name="connsiteY3" fmla="*/ 1663700 h 2279650"/>
              <a:gd name="connsiteX4" fmla="*/ 4107612 w 4728121"/>
              <a:gd name="connsiteY4" fmla="*/ 90293 h 2279650"/>
              <a:gd name="connsiteX5" fmla="*/ 4112171 w 4728121"/>
              <a:gd name="connsiteY5" fmla="*/ 0 h 2279650"/>
              <a:gd name="connsiteX6" fmla="*/ 4728121 w 4728121"/>
              <a:gd name="connsiteY6" fmla="*/ 0 h 2279650"/>
              <a:gd name="connsiteX7" fmla="*/ 4720382 w 4728121"/>
              <a:gd name="connsiteY7" fmla="*/ 153270 h 2279650"/>
              <a:gd name="connsiteX8" fmla="*/ 2364060 w 4728121"/>
              <a:gd name="connsiteY8" fmla="*/ 2279650 h 2279650"/>
              <a:gd name="connsiteX9" fmla="*/ 7739 w 4728121"/>
              <a:gd name="connsiteY9" fmla="*/ 15327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8121" h="2279650">
                <a:moveTo>
                  <a:pt x="0" y="0"/>
                </a:moveTo>
                <a:lnTo>
                  <a:pt x="615950" y="0"/>
                </a:lnTo>
                <a:lnTo>
                  <a:pt x="620509" y="90293"/>
                </a:lnTo>
                <a:cubicBezTo>
                  <a:pt x="710260" y="974052"/>
                  <a:pt x="1456622" y="1663700"/>
                  <a:pt x="2364060" y="1663700"/>
                </a:cubicBezTo>
                <a:cubicBezTo>
                  <a:pt x="3271498" y="1663700"/>
                  <a:pt x="4017861" y="974052"/>
                  <a:pt x="4107612" y="90293"/>
                </a:cubicBezTo>
                <a:lnTo>
                  <a:pt x="4112171" y="0"/>
                </a:lnTo>
                <a:lnTo>
                  <a:pt x="4728121" y="0"/>
                </a:lnTo>
                <a:lnTo>
                  <a:pt x="4720382" y="153270"/>
                </a:lnTo>
                <a:cubicBezTo>
                  <a:pt x="4599088" y="1347626"/>
                  <a:pt x="3590417" y="2279650"/>
                  <a:pt x="2364060" y="2279650"/>
                </a:cubicBezTo>
                <a:cubicBezTo>
                  <a:pt x="1137704" y="2279650"/>
                  <a:pt x="129032" y="1347626"/>
                  <a:pt x="7739" y="153270"/>
                </a:cubicBezTo>
                <a:close/>
              </a:path>
            </a:pathLst>
          </a:custGeom>
          <a:solidFill>
            <a:srgbClr val="05D1A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E79EA07-D80B-CE43-3706-40EDE58F49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9589" t="7769" r="32862" b="9869"/>
          <a:stretch>
            <a:fillRect/>
          </a:stretch>
        </p:blipFill>
        <p:spPr>
          <a:xfrm rot="9745776">
            <a:off x="7530084" y="4024009"/>
            <a:ext cx="1464554" cy="1442055"/>
          </a:xfrm>
          <a:custGeom>
            <a:avLst/>
            <a:gdLst>
              <a:gd name="connsiteX0" fmla="*/ 2962888 w 2962888"/>
              <a:gd name="connsiteY0" fmla="*/ 2917371 h 2917371"/>
              <a:gd name="connsiteX1" fmla="*/ 0 w 2962888"/>
              <a:gd name="connsiteY1" fmla="*/ 2917371 h 2917371"/>
              <a:gd name="connsiteX2" fmla="*/ 0 w 2962888"/>
              <a:gd name="connsiteY2" fmla="*/ 0 h 2917371"/>
              <a:gd name="connsiteX3" fmla="*/ 2962888 w 2962888"/>
              <a:gd name="connsiteY3" fmla="*/ 0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888" h="2917371">
                <a:moveTo>
                  <a:pt x="2962888" y="2917371"/>
                </a:moveTo>
                <a:lnTo>
                  <a:pt x="0" y="2917371"/>
                </a:lnTo>
                <a:lnTo>
                  <a:pt x="0" y="0"/>
                </a:lnTo>
                <a:lnTo>
                  <a:pt x="2962888" y="0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E95BDB-DB55-0B8D-9258-2CFAAF1D0B93}"/>
              </a:ext>
            </a:extLst>
          </p:cNvPr>
          <p:cNvSpPr txBox="1"/>
          <p:nvPr/>
        </p:nvSpPr>
        <p:spPr>
          <a:xfrm>
            <a:off x="4071806" y="3325307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 dirty="0">
                <a:hlinkClick r:id="rId12"/>
              </a:rPr>
              <a:t>SPSSAdmin@version1.com</a:t>
            </a:r>
            <a:r>
              <a:rPr lang="en-GB" sz="1800" b="1" dirty="0"/>
              <a:t>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F47AB47-2626-B357-6FB2-F85DE8A5F8DC}"/>
              </a:ext>
            </a:extLst>
          </p:cNvPr>
          <p:cNvSpPr txBox="1">
            <a:spLocks/>
          </p:cNvSpPr>
          <p:nvPr/>
        </p:nvSpPr>
        <p:spPr>
          <a:xfrm>
            <a:off x="4071806" y="3765441"/>
            <a:ext cx="4205917" cy="4261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b="1" dirty="0"/>
              <a:t>+ 44 (0) 203 859 4790 </a:t>
            </a:r>
          </a:p>
          <a:p>
            <a:pPr marL="0" indent="0">
              <a:buFont typeface="Arial"/>
              <a:buNone/>
            </a:pPr>
            <a:r>
              <a:rPr lang="en-GB" sz="1800" b="1" dirty="0"/>
              <a:t>+ 353 (0) 1 865 7800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5D688-18D5-9960-4B3E-765C3630FAE5}"/>
              </a:ext>
            </a:extLst>
          </p:cNvPr>
          <p:cNvSpPr txBox="1"/>
          <p:nvPr/>
        </p:nvSpPr>
        <p:spPr>
          <a:xfrm>
            <a:off x="4071806" y="4456655"/>
            <a:ext cx="6157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GB" sz="1800" b="1" dirty="0">
                <a:hlinkClick r:id="rId13"/>
              </a:rPr>
              <a:t>www.spssanalyticspartner.com</a:t>
            </a:r>
            <a:r>
              <a:rPr lang="en-GB" sz="1800" b="1" dirty="0"/>
              <a:t>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B657A11-11A8-7C62-8FD7-50E870FE905E}"/>
              </a:ext>
            </a:extLst>
          </p:cNvPr>
          <p:cNvSpPr txBox="1"/>
          <p:nvPr/>
        </p:nvSpPr>
        <p:spPr>
          <a:xfrm>
            <a:off x="3581268" y="1739142"/>
            <a:ext cx="5124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b="1" dirty="0"/>
              <a:t>For more </a:t>
            </a:r>
            <a:r>
              <a:rPr lang="en-GB" sz="2000" b="1" dirty="0">
                <a:solidFill>
                  <a:schemeClr val="accent4"/>
                </a:solidFill>
              </a:rPr>
              <a:t>Tech Tips</a:t>
            </a:r>
            <a:r>
              <a:rPr lang="en-GB" sz="2000" b="1" dirty="0"/>
              <a:t>, go to the Tech Tips section within the Learning Hub.</a:t>
            </a:r>
          </a:p>
          <a:p>
            <a:pPr marL="0" indent="0">
              <a:spcBef>
                <a:spcPts val="0"/>
              </a:spcBef>
              <a:buNone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08196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280DB-9EC6-41C3-9BB3-FD7AF4D15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9012" y="4238625"/>
            <a:ext cx="10517188" cy="17541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3037"/>
                </a:solidFill>
                <a:latin typeface="Roboto"/>
                <a:ea typeface="Roboto"/>
              </a:rPr>
              <a:t>Thank you.</a:t>
            </a:r>
            <a:endParaRPr lang="en-ID" sz="3600" b="1" dirty="0">
              <a:solidFill>
                <a:srgbClr val="11303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Doughnut 52">
            <a:extLst>
              <a:ext uri="{FF2B5EF4-FFF2-40B4-BE49-F238E27FC236}">
                <a16:creationId xmlns:a16="http://schemas.microsoft.com/office/drawing/2014/main" id="{30CDC001-224C-4673-B0C5-B2ED3DA2F4CA}"/>
              </a:ext>
            </a:extLst>
          </p:cNvPr>
          <p:cNvSpPr/>
          <p:nvPr/>
        </p:nvSpPr>
        <p:spPr>
          <a:xfrm>
            <a:off x="2597993" y="1419766"/>
            <a:ext cx="1195723" cy="1195723"/>
          </a:xfrm>
          <a:prstGeom prst="donut">
            <a:avLst>
              <a:gd name="adj" fmla="val 340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2F390322-551F-4AC7-9098-FC9BF1395627}"/>
              </a:ext>
            </a:extLst>
          </p:cNvPr>
          <p:cNvSpPr/>
          <p:nvPr/>
        </p:nvSpPr>
        <p:spPr>
          <a:xfrm>
            <a:off x="495459" y="4120748"/>
            <a:ext cx="604202" cy="609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19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sion 1">
      <a:dk1>
        <a:srgbClr val="4F4F4F"/>
      </a:dk1>
      <a:lt1>
        <a:sysClr val="window" lastClr="FFFFFF"/>
      </a:lt1>
      <a:dk2>
        <a:srgbClr val="113037"/>
      </a:dk2>
      <a:lt2>
        <a:srgbClr val="E7E6E6"/>
      </a:lt2>
      <a:accent1>
        <a:srgbClr val="00938F"/>
      </a:accent1>
      <a:accent2>
        <a:srgbClr val="00B8B5"/>
      </a:accent2>
      <a:accent3>
        <a:srgbClr val="00D2A2"/>
      </a:accent3>
      <a:accent4>
        <a:srgbClr val="FE595F"/>
      </a:accent4>
      <a:accent5>
        <a:srgbClr val="4F4F4F"/>
      </a:accent5>
      <a:accent6>
        <a:srgbClr val="000000"/>
      </a:accent6>
      <a:hlink>
        <a:srgbClr val="0563C1"/>
      </a:hlink>
      <a:folHlink>
        <a:srgbClr val="954F72"/>
      </a:folHlink>
    </a:clrScheme>
    <a:fontScheme name="Version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s Only" id="{9EBC5298-6A6B-4909-9B1D-C2639B75EDBD}" vid="{D1A395DB-E301-4C3F-B1AC-B11ACDEA6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350862447F640B334893B05DDB9B7" ma:contentTypeVersion="15" ma:contentTypeDescription="Create a new document." ma:contentTypeScope="" ma:versionID="cc097ac5fd9a4562b3b7a94a7a70ba1b">
  <xsd:schema xmlns:xsd="http://www.w3.org/2001/XMLSchema" xmlns:xs="http://www.w3.org/2001/XMLSchema" xmlns:p="http://schemas.microsoft.com/office/2006/metadata/properties" xmlns:ns2="39da2621-7162-4bee-83bc-a417e48abdff" xmlns:ns3="cbf3dfbb-a1ba-4eec-ade0-064c068d391a" targetNamespace="http://schemas.microsoft.com/office/2006/metadata/properties" ma:root="true" ma:fieldsID="c3613de10b0f0d745bdc5958edcf3baf" ns2:_="" ns3:_="">
    <xsd:import namespace="39da2621-7162-4bee-83bc-a417e48abdff"/>
    <xsd:import namespace="cbf3dfbb-a1ba-4eec-ade0-064c068d39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Image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a2621-7162-4bee-83bc-a417e48ab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description="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Image" ma:index="19" nillable="true" ma:displayName="Image" ma:format="Thumbnail" ma:hidden="true" ma:internalName="Image" ma:readOnly="false">
      <xsd:simpleType>
        <xsd:restriction base="dms:Unknown"/>
      </xsd:simpleType>
    </xsd:element>
    <xsd:element name="Time" ma:index="20" nillable="true" ma:displayName="Time" ma:format="DateOnly" ma:hidden="true" ma:internalName="Tim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3dfbb-a1ba-4eec-ade0-064c068d3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bf3dfbb-a1ba-4eec-ade0-064c068d391a">
      <UserInfo>
        <DisplayName>Rachel Carson</DisplayName>
        <AccountId>203</AccountId>
        <AccountType/>
      </UserInfo>
    </SharedWithUsers>
    <Image xmlns="39da2621-7162-4bee-83bc-a417e48abdff" xsi:nil="true"/>
    <Time xmlns="39da2621-7162-4bee-83bc-a417e48abdff" xsi:nil="true"/>
  </documentManagement>
</p:properties>
</file>

<file path=customXml/itemProps1.xml><?xml version="1.0" encoding="utf-8"?>
<ds:datastoreItem xmlns:ds="http://schemas.openxmlformats.org/officeDocument/2006/customXml" ds:itemID="{CC57F250-EA09-4D23-B07B-E4F676218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a2621-7162-4bee-83bc-a417e48abdff"/>
    <ds:schemaRef ds:uri="cbf3dfbb-a1ba-4eec-ade0-064c068d3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B88954-83DD-4BCF-9E9F-7753F48466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C489D-20B3-4D7A-B15B-7E6405A96CB7}">
  <ds:schemaRefs>
    <ds:schemaRef ds:uri="39da2621-7162-4bee-83bc-a417e48abdff"/>
    <ds:schemaRef ds:uri="cbf3dfbb-a1ba-4eec-ade0-064c068d39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95c71a0f-75e1-4c8f-90e2-641c9351dd98}" enabled="1" method="Standard" siteId="{3e0088dc-0629-4ae6-aa8c-813e7a296f5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Master Slides Only</Template>
  <TotalTime>302</TotalTime>
  <Words>199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Verdana</vt:lpstr>
      <vt:lpstr>1_Office Theme</vt:lpstr>
      <vt:lpstr>PowerPoint Presentation</vt:lpstr>
      <vt:lpstr>Tech Tips – Encrypt an Output File</vt:lpstr>
      <vt:lpstr>Tech Tips – Encrypt an Output File</vt:lpstr>
      <vt:lpstr>SPSS Tech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Miller</dc:creator>
  <cp:lastModifiedBy>Linda Anderson1</cp:lastModifiedBy>
  <cp:revision>16</cp:revision>
  <dcterms:created xsi:type="dcterms:W3CDTF">2021-09-09T15:46:28Z</dcterms:created>
  <dcterms:modified xsi:type="dcterms:W3CDTF">2023-02-04T14:31:12Z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0x010100615350862447F640B334893B05DDB9B7</vt:lpwstr>
  </property>
</Properties>
</file>